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8" d="100"/>
          <a:sy n="78" d="100"/>
        </p:scale>
        <p:origin x="456"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jpg>
</file>

<file path=ppt/media/image3.jpg>
</file>

<file path=ppt/media/image4.jpg>
</file>

<file path=ppt/media/image5.jpg>
</file>

<file path=ppt/media/image6.jpg>
</file>

<file path=ppt/media/image7.jp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5/14/2022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slideLayout" Target="../slideLayouts/slideLayout4.xml"/><Relationship Id="rId7" Type="http://schemas.openxmlformats.org/officeDocument/2006/relationships/image" Target="../media/image5.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1.png"/><Relationship Id="rId4" Type="http://schemas.openxmlformats.org/officeDocument/2006/relationships/image" Target="../media/image2.jpg"/><Relationship Id="rId9"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microsoft.com/office/2007/relationships/media" Target="../media/media6.m4a"/><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slideLayout" Target="../slideLayouts/slideLayout4.xml"/><Relationship Id="rId4" Type="http://schemas.openxmlformats.org/officeDocument/2006/relationships/audio" Target="../media/media6.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9885" y="1207008"/>
            <a:ext cx="8915399" cy="2596896"/>
          </a:xfrm>
        </p:spPr>
        <p:txBody>
          <a:bodyPr>
            <a:normAutofit/>
          </a:bodyPr>
          <a:lstStyle/>
          <a:p>
            <a:r>
              <a:rPr lang="en-US" dirty="0" smtClean="0"/>
              <a:t>STUDENT ADAPTABILITY LEVEL IN ONLINE EDUCATION.</a:t>
            </a:r>
            <a:endParaRPr lang="en-US" dirty="0"/>
          </a:p>
        </p:txBody>
      </p:sp>
      <p:sp>
        <p:nvSpPr>
          <p:cNvPr id="3" name="Subtitle 2"/>
          <p:cNvSpPr>
            <a:spLocks noGrp="1"/>
          </p:cNvSpPr>
          <p:nvPr>
            <p:ph type="subTitle" idx="1"/>
          </p:nvPr>
        </p:nvSpPr>
        <p:spPr>
          <a:xfrm>
            <a:off x="1767840" y="4094627"/>
            <a:ext cx="8619744" cy="1428349"/>
          </a:xfrm>
        </p:spPr>
        <p:txBody>
          <a:bodyPr>
            <a:normAutofit/>
          </a:bodyPr>
          <a:lstStyle/>
          <a:p>
            <a:pPr algn="ctr"/>
            <a:r>
              <a:rPr lang="en-US" dirty="0" smtClean="0"/>
              <a:t>ADEOLUWA IDOWU</a:t>
            </a:r>
          </a:p>
          <a:p>
            <a:pPr algn="ctr"/>
            <a:r>
              <a:rPr lang="en-US" dirty="0" smtClean="0"/>
              <a:t>ABDULSALAM MISTURA</a:t>
            </a:r>
          </a:p>
          <a:p>
            <a:pPr algn="ctr"/>
            <a:r>
              <a:rPr lang="en-US" dirty="0" smtClean="0"/>
              <a:t>ANU KEHINDE</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917528100"/>
      </p:ext>
    </p:extLst>
  </p:cSld>
  <p:clrMapOvr>
    <a:masterClrMapping/>
  </p:clrMapOvr>
  <mc:AlternateContent xmlns:mc="http://schemas.openxmlformats.org/markup-compatibility/2006">
    <mc:Choice xmlns:p14="http://schemas.microsoft.com/office/powerpoint/2010/main" Requires="p14">
      <p:transition spd="slow" p14:dur="2000" advTm="22423"/>
    </mc:Choice>
    <mc:Fallback>
      <p:transition spd="slow" advTm="22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6" y="0"/>
            <a:ext cx="8207596" cy="649357"/>
          </a:xfrm>
        </p:spPr>
        <p:txBody>
          <a:bodyPr/>
          <a:lstStyle/>
          <a:p>
            <a:pPr algn="ctr"/>
            <a:r>
              <a:rPr lang="en-US" dirty="0" smtClean="0"/>
              <a:t>EXECUTIVE SUMMARY</a:t>
            </a:r>
            <a:endParaRPr lang="en-US" dirty="0"/>
          </a:p>
        </p:txBody>
      </p:sp>
      <p:sp>
        <p:nvSpPr>
          <p:cNvPr id="3" name="Content Placeholder 2"/>
          <p:cNvSpPr>
            <a:spLocks noGrp="1"/>
          </p:cNvSpPr>
          <p:nvPr>
            <p:ph idx="1"/>
          </p:nvPr>
        </p:nvSpPr>
        <p:spPr>
          <a:xfrm>
            <a:off x="1616765" y="795131"/>
            <a:ext cx="10575235" cy="5910470"/>
          </a:xfrm>
        </p:spPr>
        <p:txBody>
          <a:bodyPr/>
          <a:lstStyle/>
          <a:p>
            <a:r>
              <a:rPr lang="en-US" dirty="0" smtClean="0"/>
              <a:t>Online Education has become a buzzword since covid-19 hit the world. Most of the educational institutions went online to continue educational activities, in this dataset, we have collected students information of three different levels (High-school, college, university).</a:t>
            </a:r>
          </a:p>
          <a:p>
            <a:r>
              <a:rPr lang="en-US" dirty="0" smtClean="0"/>
              <a:t>The following insights were covered in this project:</a:t>
            </a:r>
          </a:p>
          <a:p>
            <a:r>
              <a:rPr lang="en-US" dirty="0" smtClean="0"/>
              <a:t>How gender impacts the adaptability level to online education during the covid era, our research shows that both genders adapt to online learning at a similar rate</a:t>
            </a:r>
          </a:p>
          <a:p>
            <a:r>
              <a:rPr lang="en-US" dirty="0" smtClean="0"/>
              <a:t>The non-governmental institutions has  higher adaptability rate compared to the government institution</a:t>
            </a:r>
          </a:p>
          <a:p>
            <a:r>
              <a:rPr lang="en-US" dirty="0" smtClean="0"/>
              <a:t>The students residing in the urban area has more adaptability level to online education than those in the Rural area, generally, most of the student population resides in the urban area.</a:t>
            </a:r>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840814410"/>
      </p:ext>
    </p:extLst>
  </p:cSld>
  <p:clrMapOvr>
    <a:masterClrMapping/>
  </p:clrMapOvr>
  <mc:AlternateContent xmlns:mc="http://schemas.openxmlformats.org/markup-compatibility/2006">
    <mc:Choice xmlns:p14="http://schemas.microsoft.com/office/powerpoint/2010/main" Requires="p14">
      <p:transition spd="slow" p14:dur="2000" advTm="71414"/>
    </mc:Choice>
    <mc:Fallback>
      <p:transition spd="slow" advTm="71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0"/>
            <a:ext cx="8911687" cy="841247"/>
          </a:xfrm>
        </p:spPr>
        <p:txBody>
          <a:bodyPr>
            <a:normAutofit/>
          </a:bodyPr>
          <a:lstStyle/>
          <a:p>
            <a:pPr algn="ctr"/>
            <a:r>
              <a:rPr lang="en-US" dirty="0" smtClean="0"/>
              <a:t>DATASET DESCRIPTION</a:t>
            </a:r>
            <a:endParaRPr lang="en-US" dirty="0"/>
          </a:p>
        </p:txBody>
      </p:sp>
      <p:sp>
        <p:nvSpPr>
          <p:cNvPr id="3" name="Content Placeholder 2"/>
          <p:cNvSpPr>
            <a:spLocks noGrp="1"/>
          </p:cNvSpPr>
          <p:nvPr>
            <p:ph idx="1"/>
          </p:nvPr>
        </p:nvSpPr>
        <p:spPr>
          <a:xfrm>
            <a:off x="1987296" y="1438656"/>
            <a:ext cx="8741664" cy="4413504"/>
          </a:xfrm>
        </p:spPr>
        <p:txBody>
          <a:bodyPr/>
          <a:lstStyle/>
          <a:p>
            <a:pPr lvl="1"/>
            <a:r>
              <a:rPr lang="en-US" dirty="0"/>
              <a:t>We used a dataset from schools in Bangladesh, we analyzed the dataset called “student adaptability level in an online education”, It contains 1205 rows and 14 columns which includes Age, Gender, Location, Financial condition, Adaptivity level </a:t>
            </a:r>
            <a:r>
              <a:rPr lang="en-US" dirty="0" smtClean="0"/>
              <a:t>etc. </a:t>
            </a:r>
            <a:r>
              <a:rPr lang="en-US" dirty="0"/>
              <a:t>IT Students, load shedding, internet quality, type of device used while attending the class.</a:t>
            </a:r>
          </a:p>
          <a:p>
            <a:pPr lvl="1"/>
            <a:r>
              <a:rPr lang="en-US" dirty="0"/>
              <a:t>The dataset was gotten from online and offline survey from different level of students which include schools, colleges and </a:t>
            </a:r>
            <a:r>
              <a:rPr lang="en-US" dirty="0" smtClean="0"/>
              <a:t>university.</a:t>
            </a:r>
          </a:p>
          <a:p>
            <a:pPr lvl="1"/>
            <a:r>
              <a:rPr lang="en-US" dirty="0" smtClean="0"/>
              <a:t>Data cleaning was performed which involves changing the location of students to rural and urban, Adaptivity level from mid, rich and poor to middle, lower and upper.</a:t>
            </a:r>
          </a:p>
          <a:p>
            <a:pPr lvl="1"/>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95827003"/>
      </p:ext>
    </p:extLst>
  </p:cSld>
  <p:clrMapOvr>
    <a:masterClrMapping/>
  </p:clrMapOvr>
  <mc:AlternateContent xmlns:mc="http://schemas.openxmlformats.org/markup-compatibility/2006">
    <mc:Choice xmlns:p14="http://schemas.microsoft.com/office/powerpoint/2010/main" Requires="p14">
      <p:transition spd="slow" p14:dur="2000" advTm="47458"/>
    </mc:Choice>
    <mc:Fallback>
      <p:transition spd="slow" advTm="47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4818" y="624110"/>
            <a:ext cx="9569794" cy="640445"/>
          </a:xfrm>
        </p:spPr>
        <p:txBody>
          <a:bodyPr/>
          <a:lstStyle/>
          <a:p>
            <a:pPr algn="ctr"/>
            <a:r>
              <a:rPr lang="en-US" dirty="0" smtClean="0"/>
              <a:t>VISUALIZATION</a:t>
            </a:r>
            <a:endParaRPr lang="en-US" dirty="0"/>
          </a:p>
        </p:txBody>
      </p:sp>
      <p:pic>
        <p:nvPicPr>
          <p:cNvPr id="5" name="Content Placeholder 4"/>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602683" y="1577731"/>
            <a:ext cx="3117032" cy="2162013"/>
          </a:xfrm>
        </p:spPr>
      </p:pic>
      <p:pic>
        <p:nvPicPr>
          <p:cNvPr id="6" name="Content Placeholder 5"/>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7101405" y="1482824"/>
            <a:ext cx="3561515" cy="2052856"/>
          </a:xfr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158" y="1577731"/>
            <a:ext cx="3037700" cy="2162013"/>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6158" y="3967576"/>
            <a:ext cx="3037700" cy="2473774"/>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743858" y="3967576"/>
            <a:ext cx="3117032" cy="2473774"/>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14200" y="3875299"/>
            <a:ext cx="3648720" cy="2430263"/>
          </a:xfrm>
          <a:prstGeom prst="rect">
            <a:avLst/>
          </a:prstGeom>
        </p:spPr>
      </p:pic>
      <p:pic>
        <p:nvPicPr>
          <p:cNvPr id="14" name="Audio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54529448"/>
      </p:ext>
    </p:extLst>
  </p:cSld>
  <p:clrMapOvr>
    <a:masterClrMapping/>
  </p:clrMapOvr>
  <mc:AlternateContent xmlns:mc="http://schemas.openxmlformats.org/markup-compatibility/2006">
    <mc:Choice xmlns:p14="http://schemas.microsoft.com/office/powerpoint/2010/main" Requires="p14">
      <p:transition spd="slow" p14:dur="2000" advTm="102106"/>
    </mc:Choice>
    <mc:Fallback>
      <p:transition spd="slow" advTm="102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3568" y="518093"/>
            <a:ext cx="8911687" cy="1280890"/>
          </a:xfrm>
        </p:spPr>
        <p:txBody>
          <a:bodyPr/>
          <a:lstStyle/>
          <a:p>
            <a:r>
              <a:rPr lang="en-US" dirty="0" smtClean="0"/>
              <a:t>CONCLUSION</a:t>
            </a:r>
            <a:endParaRPr lang="en-US" dirty="0"/>
          </a:p>
        </p:txBody>
      </p:sp>
      <p:sp>
        <p:nvSpPr>
          <p:cNvPr id="4" name="Content Placeholder 3"/>
          <p:cNvSpPr>
            <a:spLocks noGrp="1"/>
          </p:cNvSpPr>
          <p:nvPr>
            <p:ph sz="half" idx="2"/>
          </p:nvPr>
        </p:nvSpPr>
        <p:spPr>
          <a:xfrm>
            <a:off x="7084730" y="1798983"/>
            <a:ext cx="4851238" cy="4112239"/>
          </a:xfrm>
        </p:spPr>
        <p:txBody>
          <a:bodyPr>
            <a:normAutofit/>
          </a:bodyPr>
          <a:lstStyle/>
          <a:p>
            <a:pPr marL="0" indent="0">
              <a:buNone/>
            </a:pPr>
            <a:endParaRPr lang="en-US" dirty="0"/>
          </a:p>
          <a:p>
            <a:r>
              <a:rPr lang="en-US" dirty="0"/>
              <a:t>Men are easier to adapt to new knowledge, the level of poor adaptation between men and women is approximately the same.</a:t>
            </a:r>
          </a:p>
          <a:p>
            <a:r>
              <a:rPr lang="en-US" dirty="0" smtClean="0"/>
              <a:t>the </a:t>
            </a:r>
            <a:r>
              <a:rPr lang="en-US" dirty="0"/>
              <a:t>best adaptation is shown at the age of 21-25, and 11-15, the worst - after 26 years and in the interval from 16 to 20 years. Worse adaptation to new knowledge can be explained by social and physiological factors.</a:t>
            </a:r>
          </a:p>
          <a:p>
            <a:endParaRPr lang="en-US" dirty="0"/>
          </a:p>
        </p:txBody>
      </p:sp>
      <p:sp>
        <p:nvSpPr>
          <p:cNvPr id="6" name="Content Placeholder 5"/>
          <p:cNvSpPr>
            <a:spLocks noGrp="1"/>
          </p:cNvSpPr>
          <p:nvPr>
            <p:ph sz="half" idx="1"/>
          </p:nvPr>
        </p:nvSpPr>
        <p:spPr>
          <a:xfrm>
            <a:off x="280416" y="2133600"/>
            <a:ext cx="6561700" cy="3777622"/>
          </a:xfrm>
        </p:spPr>
        <p:txBody>
          <a:bodyPr>
            <a:normAutofit/>
          </a:bodyPr>
          <a:lstStyle/>
          <a:p>
            <a:r>
              <a:rPr lang="en-US" dirty="0" smtClean="0"/>
              <a:t>From the subjects we can conclude that the students adapt to online education because they use more of their mobile Devices and can easily connect to class at their convenient time.</a:t>
            </a:r>
          </a:p>
          <a:p>
            <a:r>
              <a:rPr lang="en-US" dirty="0" smtClean="0"/>
              <a:t>The financial status of the family influences the adaptability rate of the students to online education as most of the students with upper financial status has high adaptability rate.</a:t>
            </a:r>
          </a:p>
          <a:p>
            <a:r>
              <a:rPr lang="en-US" dirty="0"/>
              <a:t>The level of adaptation to new knowledge also depends on the quality of the </a:t>
            </a:r>
            <a:r>
              <a:rPr lang="en-US" dirty="0" smtClean="0"/>
              <a:t>Internet which includes the 4G Network </a:t>
            </a:r>
            <a:endParaRPr lang="en-US" dirty="0"/>
          </a:p>
          <a:p>
            <a:endParaRPr lang="en-US" dirty="0" smtClean="0"/>
          </a:p>
          <a:p>
            <a:endParaRPr lang="en-US" dirty="0" smtClean="0"/>
          </a:p>
          <a:p>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pic>
        <p:nvPicPr>
          <p:cNvPr id="10" name="Audio 9">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720727223"/>
      </p:ext>
    </p:extLst>
  </p:cSld>
  <p:clrMapOvr>
    <a:masterClrMapping/>
  </p:clrMapOvr>
  <mc:AlternateContent xmlns:mc="http://schemas.openxmlformats.org/markup-compatibility/2006">
    <mc:Choice xmlns:p14="http://schemas.microsoft.com/office/powerpoint/2010/main" Requires="p14">
      <p:transition spd="slow" p14:dur="2000" advTm="40713"/>
    </mc:Choice>
    <mc:Fallback>
      <p:transition spd="slow" advTm="407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133" fill="hold"/>
                                        <p:tgtEl>
                                          <p:spTgt spid="7"/>
                                        </p:tgtEl>
                                      </p:cBhvr>
                                    </p:cmd>
                                  </p:childTnLst>
                                </p:cTn>
                              </p:par>
                            </p:childTnLst>
                          </p:cTn>
                        </p:par>
                      </p:childTnLst>
                    </p:cTn>
                  </p:par>
                </p:childTnLst>
              </p:cTn>
              <p:nextCondLst>
                <p:cond evt="onClick" delay="0">
                  <p:tgtEl>
                    <p:spTgt spid="7"/>
                  </p:tgtEl>
                </p:cond>
              </p:nextCondLst>
            </p:seq>
            <p:audio>
              <p:cMediaNode vol="80000">
                <p:cTn id="12" fill="hold" display="0">
                  <p:stCondLst>
                    <p:cond delay="indefinite"/>
                  </p:stCondLst>
                  <p:endCondLst>
                    <p:cond evt="onStopAudio" delay="0">
                      <p:tgtEl>
                        <p:sldTgt/>
                      </p:tgtEl>
                    </p:cond>
                  </p:endCondLst>
                </p:cTn>
                <p:tgtEl>
                  <p:spTgt spid="7"/>
                </p:tgtEl>
              </p:cMediaNode>
            </p:audio>
            <p:audio isNarration="1">
              <p:cMediaNode vol="80000" showWhenStopped="0">
                <p:cTn id="13"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289</TotalTime>
  <Words>411</Words>
  <Application>Microsoft Office PowerPoint</Application>
  <PresentationFormat>Widescreen</PresentationFormat>
  <Paragraphs>23</Paragraphs>
  <Slides>5</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Century Gothic</vt:lpstr>
      <vt:lpstr>Wingdings 3</vt:lpstr>
      <vt:lpstr>Wisp</vt:lpstr>
      <vt:lpstr>STUDENT ADAPTABILITY LEVEL IN ONLINE EDUCATION.</vt:lpstr>
      <vt:lpstr>EXECUTIVE SUMMARY</vt:lpstr>
      <vt:lpstr>DATASET DESCRIPTION</vt:lpstr>
      <vt:lpstr>VISUALIZATION</vt:lpstr>
      <vt:lpstr>CONCLUSION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ADAPTIVITY IN ONLINE EDUCATION</dc:title>
  <dc:creator>Abolarinwa</dc:creator>
  <cp:lastModifiedBy>Abolarinwa</cp:lastModifiedBy>
  <cp:revision>25</cp:revision>
  <dcterms:created xsi:type="dcterms:W3CDTF">2022-05-14T05:04:21Z</dcterms:created>
  <dcterms:modified xsi:type="dcterms:W3CDTF">2022-05-14T09:53:37Z</dcterms:modified>
</cp:coreProperties>
</file>

<file path=docProps/thumbnail.jpeg>
</file>